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3" r:id="rId5"/>
    <p:sldId id="267" r:id="rId6"/>
    <p:sldId id="271" r:id="rId7"/>
    <p:sldId id="268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6E5D1-CB68-4248-AB26-2E4FE2011078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72045-D2CC-4B3B-B067-BE568532E7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9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E52F7-9A42-415B-B3E3-C28699F21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B3C990-1695-4357-AA16-E29DF05F6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BC250-E0E1-48CF-AA9C-E7DA5EE71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8DD50-EC76-4C03-BCA3-11E6F06E9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474824-C8C3-4EBC-B5B3-367A17C1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5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19361-F136-41A7-8AA7-341BA858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65881D-9A9D-4B8B-8CFE-A904676E2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3594FC-EC6F-4102-B392-47B1E450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F728C-AC3E-426C-8B62-EAFA67F8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8CB4D-B924-4EC9-848A-E7B25124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542E9F-29F2-4C69-B359-24ADFAEA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E36F91-30CA-461C-A3CB-BD74236C6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32B7CA-EDC5-4A6D-BAB3-1FC794F6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CA49A0-C35F-45AA-9032-01E7292C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EA68A2-4EF7-4B44-8DB4-592B41FF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8AF9-9343-4AD0-B50A-F7C9AF56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0C6B4-D4F1-4374-8A95-4D0B5FA6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D2694-F61C-41D9-9571-B1A9B836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868A1-B43C-46F8-9782-167C1CB4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0F93D-478A-410C-8CE1-19002EE1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7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EC07-8EF2-4B45-92E2-784C0347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2C9AE-1E17-423C-A643-4E0F1B11B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E4EA4-171E-4187-8E79-3F6324CF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FA2C1-4CB1-46AD-A781-FA80899D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BFFCF-B5D0-4D31-BC3D-75DACE72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81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A3FD4-3E7F-4463-AD5B-AD3C75D9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EEA540-6100-45C9-8134-8B64D75D1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168FE5-6699-430E-B2FC-26DF72F2E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1FDE4-BA53-4BF8-9F1B-7935B5BCB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EBAD2A-BC4C-4C71-BF33-11A4B32A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333992-31B3-44D0-87DA-C1E87F93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5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66B23-99A0-4776-A960-64C7E4F8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4CA1A-45CB-472F-BAB8-CF63D1CF5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F3999E-B080-4A17-BED2-17DD607C0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5E868F-2067-46E9-A587-461FA8807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D8EB3E-6FBB-454F-B9FC-E265327CF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46094B-9AAA-4B83-B939-5B897DAC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27587F-85F2-4E3C-855E-13C3C96D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B13F03-B673-4B1C-9AC0-FC14C700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5AC54-117E-4523-B637-D9ADB72A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4A907A-C2F1-49E3-9040-7DA55A42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E81B95-C772-4E07-8D62-9E913FFEA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0D7BAC-29DE-43D2-9A8F-F03F3AE0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4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CAE9E-41CA-4539-A87A-43082D6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BB9199-C647-4C5C-BCC2-ACFAD506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355CD-75A4-4918-9D5E-5ED41A9B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31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360A4-B213-45ED-99D0-6DCB6702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B235F-A140-4199-965A-FD4E693D0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C699A-9F33-4927-9B1A-706B82247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AF3AB-D9D8-4990-910C-5A1A8C5F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DEA1C1-4BF4-4FFC-8ABA-CF1F4D79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9D8529-6120-4183-8C5E-1D11BFCE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1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47A7-DFF2-475D-BF84-FE493996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93AD56-4A4D-4A5D-9412-6D883F677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1517B5-668F-4656-A4B7-FF5085AE7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51BEED-2D03-41CE-8E56-0F1CFFBC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9FF0FD-98BA-40BB-9ABF-6BEB43D2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49AE5-E3A2-48DC-8BBE-45F345DA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2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E9282D-680A-4B31-A9AC-2ED0524B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76697-DD54-4ABD-9F17-B9F690269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61923-78E8-462A-A015-774D0898B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5B15-A03F-49CB-A10A-52377C0D687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B746F-D949-4D75-BB16-E7937C52E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6AA85-5B29-4F8E-A6A9-8735D44F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E1575-14CC-4B46-A7AF-7B7E4AAB2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2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1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6946E-E830-4B12-A41D-8538ECBA1C6A}"/>
              </a:ext>
            </a:extLst>
          </p:cNvPr>
          <p:cNvSpPr txBox="1"/>
          <p:nvPr/>
        </p:nvSpPr>
        <p:spPr>
          <a:xfrm>
            <a:off x="2744762" y="2694911"/>
            <a:ext cx="6702476" cy="70788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4000"/>
              <a:t>액션커맨더 스킬 세부기획서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B057-3FC4-4C72-A072-D70E658B8F7B}"/>
              </a:ext>
            </a:extLst>
          </p:cNvPr>
          <p:cNvSpPr txBox="1"/>
          <p:nvPr/>
        </p:nvSpPr>
        <p:spPr>
          <a:xfrm>
            <a:off x="5011408" y="3742475"/>
            <a:ext cx="2169184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800"/>
              <a:t>- </a:t>
            </a:r>
            <a:r>
              <a:rPr lang="ko-KR" altLang="en-US" sz="2800"/>
              <a:t>스킬모션 </a:t>
            </a:r>
            <a:r>
              <a:rPr lang="en-US" altLang="ko-KR" sz="280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74780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22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0.</a:t>
            </a:r>
            <a:r>
              <a:rPr lang="ko-KR" altLang="en-US" sz="2800"/>
              <a:t> 차지 슬래시</a:t>
            </a:r>
            <a:r>
              <a:rPr lang="en-US" altLang="ko-KR" sz="2800">
                <a:solidFill>
                  <a:srgbClr val="FF0000"/>
                </a:solidFill>
              </a:rPr>
              <a:t>(</a:t>
            </a:r>
            <a:r>
              <a:rPr lang="ko-KR" altLang="en-US" sz="2800">
                <a:solidFill>
                  <a:srgbClr val="FF0000"/>
                </a:solidFill>
              </a:rPr>
              <a:t>확정</a:t>
            </a:r>
            <a:r>
              <a:rPr lang="en-US" altLang="ko-KR" sz="2800">
                <a:solidFill>
                  <a:srgbClr val="FF0000"/>
                </a:solidFill>
              </a:rPr>
              <a:t>)</a:t>
            </a:r>
            <a:endParaRPr lang="ko-KR" altLang="en-US" sz="280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A6877B-BB34-45AC-B848-AE7632420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6" y="1537917"/>
            <a:ext cx="4540324" cy="3783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51675" y="1307803"/>
            <a:ext cx="555765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가장 기본으로 주어지는 스킬입니다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레퍼와 거의 흡사합니다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전진모션은 대쉬모션과 동일합니다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270779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돌진하며 적을 올려벤다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17DDD-0214-4EA6-B945-E78BF4351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85" y="2723649"/>
            <a:ext cx="1463334" cy="2597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ACF55A-E5F3-4D83-8C81-ABC9744B4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228" y="2723646"/>
            <a:ext cx="1463334" cy="2597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7CE56D-5B03-4E41-A0A9-3B449F53D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71" y="2723646"/>
            <a:ext cx="1463334" cy="25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7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1.</a:t>
            </a:r>
            <a:r>
              <a:rPr lang="ko-KR" altLang="en-US" sz="2800"/>
              <a:t> 캐넌 디바이더</a:t>
            </a:r>
            <a:r>
              <a:rPr lang="en-US" altLang="ko-KR" sz="2800">
                <a:solidFill>
                  <a:srgbClr val="FF0000"/>
                </a:solidFill>
              </a:rPr>
              <a:t>(</a:t>
            </a:r>
            <a:r>
              <a:rPr lang="ko-KR" altLang="en-US" sz="2800">
                <a:solidFill>
                  <a:srgbClr val="FF0000"/>
                </a:solidFill>
              </a:rPr>
              <a:t>확정</a:t>
            </a:r>
            <a:r>
              <a:rPr lang="en-US" altLang="ko-KR" sz="2800">
                <a:solidFill>
                  <a:srgbClr val="FF0000"/>
                </a:solidFill>
              </a:rPr>
              <a:t>)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26552" y="1675348"/>
            <a:ext cx="5557652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휘두르는 모션에는 공격판정이 없으나 몹몰이 기능이 있습니다</a:t>
            </a:r>
            <a:r>
              <a:rPr lang="en-US" altLang="ko-KR" sz="1200"/>
              <a:t>. </a:t>
            </a:r>
            <a:br>
              <a:rPr lang="en-US" altLang="ko-KR" sz="1200"/>
            </a:br>
            <a:r>
              <a:rPr lang="en-US" altLang="ko-KR" sz="1200"/>
              <a:t>(</a:t>
            </a:r>
            <a:r>
              <a:rPr lang="ko-KR" altLang="en-US" sz="1200"/>
              <a:t>끌어오는듯한 기의 흐름</a:t>
            </a:r>
            <a:r>
              <a:rPr lang="en-US" altLang="ko-KR" sz="1200"/>
              <a:t>? </a:t>
            </a:r>
            <a:r>
              <a:rPr lang="ko-KR" altLang="en-US" sz="1200"/>
              <a:t>효과</a:t>
            </a:r>
            <a:r>
              <a:rPr lang="en-US" altLang="ko-KR" sz="12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마지막 타에 전방으로 땅 갈라지는 모션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기모으는건 키다운이 아니라 자체적으로 붙어있습니다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점프는 하지 않습니다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휘두르는건 제자리</a:t>
            </a:r>
            <a:r>
              <a:rPr lang="en-US" altLang="ko-KR" sz="1200"/>
              <a:t>, </a:t>
            </a:r>
            <a:r>
              <a:rPr lang="ko-KR" altLang="en-US" sz="1200"/>
              <a:t>벨 때는 </a:t>
            </a:r>
            <a:r>
              <a:rPr lang="en-US" altLang="ko-KR" sz="1200"/>
              <a:t>1</a:t>
            </a:r>
            <a:r>
              <a:rPr lang="ko-KR" altLang="en-US" sz="1200"/>
              <a:t>보 전진</a:t>
            </a:r>
            <a:endParaRPr lang="en-US" altLang="ko-KR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A27D17-A054-4B41-9D7C-0839D178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3" y="1374419"/>
            <a:ext cx="3439886" cy="262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537611-F937-4E88-A5E2-A68E2BA87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233" y="1865160"/>
            <a:ext cx="2590971" cy="1952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28864" y="852842"/>
            <a:ext cx="54553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대검을 머리위로 크게 휘둘러 적을 모은 후 강하게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내려벤다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29D544-3D22-4F2B-B618-B7353FF1C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56" y="4000402"/>
            <a:ext cx="1493675" cy="26517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10BE84-68FF-4EF5-8669-CF0200243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70" y="4000403"/>
            <a:ext cx="1493675" cy="26517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D330A5-9E50-4555-9237-8D1452559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84" y="4000403"/>
            <a:ext cx="1493675" cy="26517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3B4121-4135-40D4-886B-47795674B6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98" y="4000403"/>
            <a:ext cx="1493675" cy="26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9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2.</a:t>
            </a:r>
            <a:r>
              <a:rPr lang="ko-KR" altLang="en-US" sz="2400"/>
              <a:t> 라이징 소드</a:t>
            </a:r>
            <a:r>
              <a:rPr lang="en-US" altLang="ko-KR" sz="2400">
                <a:solidFill>
                  <a:srgbClr val="FF0000"/>
                </a:solidFill>
              </a:rPr>
              <a:t> (</a:t>
            </a:r>
            <a:r>
              <a:rPr lang="ko-KR" altLang="en-US" sz="2400">
                <a:solidFill>
                  <a:srgbClr val="FF0000"/>
                </a:solidFill>
              </a:rPr>
              <a:t>확정</a:t>
            </a:r>
            <a:r>
              <a:rPr lang="en-US" altLang="ko-KR" sz="2400">
                <a:solidFill>
                  <a:srgbClr val="FF0000"/>
                </a:solidFill>
              </a:rPr>
              <a:t>)</a:t>
            </a:r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06534" y="1417324"/>
            <a:ext cx="55576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전진하고 검을 앞으로 고쳐잡은 후 점프하며 올려벱니다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고쳐잡는 모션은 짧게 지나갈거라 </a:t>
            </a:r>
            <a:r>
              <a:rPr lang="en-US" altLang="ko-KR" sz="1200"/>
              <a:t>1</a:t>
            </a:r>
            <a:r>
              <a:rPr lang="ko-KR" altLang="en-US" sz="1200"/>
              <a:t>프레임으로 하시면 됩니다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전진모션은 대쉬모션과 동일합니다</a:t>
            </a:r>
            <a:r>
              <a:rPr lang="en-US" altLang="ko-KR" sz="120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28864" y="852842"/>
            <a:ext cx="265649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전진하여 적을 올려벤다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EE27D7-B7D3-4BB6-A223-36A1E63B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99" y="3393927"/>
            <a:ext cx="1721745" cy="305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4401F-5DC6-4116-9FD8-CB141E4C2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80" y="3393927"/>
            <a:ext cx="1721745" cy="3056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6360E1-959B-4BC8-A0DC-D71B945D1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61" y="3393927"/>
            <a:ext cx="1721745" cy="30566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DBFC415-75B0-4AB7-957A-79203F66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42" y="3393927"/>
            <a:ext cx="1721745" cy="30566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C633E3-D1BD-4C41-9CD1-AFBC49E3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140" y="3845807"/>
            <a:ext cx="2073954" cy="18252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4A636B-C2F5-4D18-9ECE-DE25EF460355}"/>
              </a:ext>
            </a:extLst>
          </p:cNvPr>
          <p:cNvSpPr txBox="1"/>
          <p:nvPr/>
        </p:nvSpPr>
        <p:spPr>
          <a:xfrm>
            <a:off x="9803080" y="571052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진행방향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91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3.</a:t>
            </a:r>
            <a:r>
              <a:rPr lang="ko-KR" altLang="en-US" sz="2400"/>
              <a:t> 버스터 킥</a:t>
            </a:r>
            <a:r>
              <a:rPr lang="en-US" altLang="ko-KR" sz="2400">
                <a:solidFill>
                  <a:srgbClr val="FF0000"/>
                </a:solidFill>
              </a:rPr>
              <a:t> (</a:t>
            </a:r>
            <a:r>
              <a:rPr lang="ko-KR" altLang="en-US" sz="2400">
                <a:solidFill>
                  <a:srgbClr val="FF0000"/>
                </a:solidFill>
              </a:rPr>
              <a:t>확정</a:t>
            </a:r>
            <a:r>
              <a:rPr lang="en-US" altLang="ko-KR" sz="2400">
                <a:solidFill>
                  <a:srgbClr val="FF0000"/>
                </a:solidFill>
              </a:rPr>
              <a:t>)</a:t>
            </a:r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496863" y="1566977"/>
            <a:ext cx="555765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공중에서만 가능한 스킬입니다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사선으로 내려꽂습니다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내려꽂으면 </a:t>
            </a:r>
            <a:r>
              <a:rPr lang="en-US" altLang="ko-KR" sz="1200"/>
              <a:t>1</a:t>
            </a:r>
            <a:r>
              <a:rPr lang="ko-KR" altLang="en-US" sz="1200"/>
              <a:t>번 스킬과 마찬가지로 땅 갈라짐 효과가 있습니다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높이제한없이 공중이면 무조건 쓸 수 있습니다</a:t>
            </a:r>
            <a:r>
              <a:rPr lang="en-US" altLang="ko-KR" sz="120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56500" y="844823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공중에서 다리로 적에게 강하게 내려꽂는다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2C8155-F497-49A0-AAC5-9EA566C6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91" y="1154724"/>
            <a:ext cx="4294555" cy="27213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38AF2F-C883-4A53-A199-C7E5723E3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91" y="3906982"/>
            <a:ext cx="4294555" cy="2809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D185F2-D704-4FD7-8131-BA9AB401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160" y="3149639"/>
            <a:ext cx="2314898" cy="1514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748F29-9068-4047-A878-B79C50656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46" y="3149639"/>
            <a:ext cx="1422812" cy="25294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07B386-49F5-4BDE-BEFA-2F5C67C6D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392" y="4702842"/>
            <a:ext cx="2590971" cy="19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2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4.</a:t>
            </a:r>
            <a:r>
              <a:rPr lang="ko-KR" altLang="en-US" sz="2400"/>
              <a:t> 오라블레이드</a:t>
            </a:r>
            <a:r>
              <a:rPr lang="en-US" altLang="ko-KR" sz="2400">
                <a:solidFill>
                  <a:srgbClr val="FF0000"/>
                </a:solidFill>
              </a:rPr>
              <a:t>(</a:t>
            </a:r>
            <a:r>
              <a:rPr lang="ko-KR" altLang="en-US" sz="2400">
                <a:solidFill>
                  <a:srgbClr val="FF0000"/>
                </a:solidFill>
              </a:rPr>
              <a:t>확정</a:t>
            </a:r>
            <a:r>
              <a:rPr lang="en-US" altLang="ko-KR" sz="2400">
                <a:solidFill>
                  <a:srgbClr val="FF0000"/>
                </a:solidFill>
              </a:rPr>
              <a:t>)</a:t>
            </a:r>
            <a:endParaRPr lang="ko-KR" altLang="en-US" sz="24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02800" y="1415505"/>
            <a:ext cx="5557652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왼쪽 던파 레퍼처럼 샥샥 빠르진 않습니다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베는 판정은 따로 없고 벰과 동시에 검기가 날라가므로 마치 베는것에 데미지를 입는것처럼 보입니다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차징 없습니다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종</a:t>
            </a:r>
            <a:r>
              <a:rPr lang="en-US" altLang="ko-KR" sz="1200"/>
              <a:t>, </a:t>
            </a:r>
            <a:r>
              <a:rPr lang="ko-KR" altLang="en-US" sz="1200"/>
              <a:t>횡 </a:t>
            </a:r>
            <a:r>
              <a:rPr lang="en-US" altLang="ko-KR" sz="1200"/>
              <a:t>2</a:t>
            </a:r>
            <a:r>
              <a:rPr lang="ko-KR" altLang="en-US" sz="1200"/>
              <a:t>단베기 구성입니다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28864" y="852842"/>
            <a:ext cx="479971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검에 기운을담아 검기를 날려 적을 섬멸한다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59EF5A-4417-46A2-8438-63D26BF4F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37" y="1154724"/>
            <a:ext cx="3045971" cy="2538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7E7480-D20D-4838-A0FF-5B6B225BB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38" y="3817914"/>
            <a:ext cx="1531981" cy="2719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719C01-25E4-411B-8365-9A03F03C0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19" y="3817915"/>
            <a:ext cx="1531981" cy="27197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31B5A2-98D2-440F-891C-DE3D586BB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83" y="3817915"/>
            <a:ext cx="1531981" cy="27197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77B9F5-84E4-4F02-B841-05029A095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234" y="3817915"/>
            <a:ext cx="1531981" cy="27197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0FE8DD-BCC2-4C1A-8E44-99F660D4F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215" y="3817916"/>
            <a:ext cx="1531981" cy="27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2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74E2F5-5C3C-4E7B-86D0-DCB7006DC4F5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901497-FCA8-41E6-A56B-4A8BF39B9143}"/>
              </a:ext>
            </a:extLst>
          </p:cNvPr>
          <p:cNvSpPr txBox="1"/>
          <p:nvPr/>
        </p:nvSpPr>
        <p:spPr>
          <a:xfrm>
            <a:off x="873368" y="503321"/>
            <a:ext cx="539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6.</a:t>
            </a:r>
            <a:r>
              <a:rPr lang="ko-KR" altLang="en-US" sz="2400"/>
              <a:t> 저지먼트</a:t>
            </a:r>
            <a:r>
              <a:rPr lang="en-US" altLang="ko-KR" sz="2400"/>
              <a:t> </a:t>
            </a:r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CF004-4B11-4871-8FCE-8CABEC64585E}"/>
              </a:ext>
            </a:extLst>
          </p:cNvPr>
          <p:cNvSpPr txBox="1"/>
          <p:nvPr/>
        </p:nvSpPr>
        <p:spPr>
          <a:xfrm>
            <a:off x="6520614" y="1635569"/>
            <a:ext cx="555765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궁극기 스킬</a:t>
            </a:r>
            <a:r>
              <a:rPr lang="en-US" altLang="ko-KR" sz="1200"/>
              <a:t>1 </a:t>
            </a:r>
            <a:r>
              <a:rPr lang="ko-KR" altLang="en-US" sz="1200"/>
              <a:t>입니다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롤 가렌 궁극기 생각하시면 간단합니다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아래 레퍼처럼 총 </a:t>
            </a:r>
            <a:r>
              <a:rPr lang="en-US" altLang="ko-KR" sz="1200"/>
              <a:t>3</a:t>
            </a:r>
            <a:r>
              <a:rPr lang="ko-KR" altLang="en-US" sz="1200"/>
              <a:t>개의 검이 소환되는데</a:t>
            </a:r>
            <a:r>
              <a:rPr lang="en-US" altLang="ko-KR" sz="1200"/>
              <a:t>, </a:t>
            </a:r>
            <a:r>
              <a:rPr lang="ko-KR" altLang="en-US" sz="1200"/>
              <a:t>작은검 큰검 작은검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현재 자세는 미정입니다</a:t>
            </a:r>
            <a:r>
              <a:rPr lang="en-US" altLang="ko-KR" sz="1200"/>
              <a:t>. </a:t>
            </a:r>
            <a:r>
              <a:rPr lang="ko-KR" altLang="en-US" sz="1200"/>
              <a:t> </a:t>
            </a:r>
            <a:endParaRPr lang="en-US" altLang="ko-KR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61F63-1637-4036-A23A-0744FD84531E}"/>
              </a:ext>
            </a:extLst>
          </p:cNvPr>
          <p:cNvSpPr txBox="1"/>
          <p:nvPr/>
        </p:nvSpPr>
        <p:spPr>
          <a:xfrm>
            <a:off x="6712325" y="375139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★ 동작설명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02FF6-0BD9-440E-80FD-4FD3BBEC691D}"/>
              </a:ext>
            </a:extLst>
          </p:cNvPr>
          <p:cNvSpPr txBox="1"/>
          <p:nvPr/>
        </p:nvSpPr>
        <p:spPr>
          <a:xfrm>
            <a:off x="6656500" y="844823"/>
            <a:ext cx="503054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전방의 거대한 검의 형상을 소환해 낙하시킨다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109521-830B-49F3-9569-8A31C0A0B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74" y="1154724"/>
            <a:ext cx="4216702" cy="3025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C3DA2C-A46A-43E0-8A7E-389EE9150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96" y="4257972"/>
            <a:ext cx="4168858" cy="2600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6C664C-7F22-4E49-A0B6-E79A3A83B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43" y="3486293"/>
            <a:ext cx="3082870" cy="32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59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248</Words>
  <Application>Microsoft Office PowerPoint</Application>
  <PresentationFormat>와이드스크린</PresentationFormat>
  <Paragraphs>45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KOCCA14</dc:creator>
  <cp:lastModifiedBy>KOCCA14</cp:lastModifiedBy>
  <cp:revision>22</cp:revision>
  <dcterms:created xsi:type="dcterms:W3CDTF">2022-02-08T11:01:05Z</dcterms:created>
  <dcterms:modified xsi:type="dcterms:W3CDTF">2022-02-10T09:10:50Z</dcterms:modified>
</cp:coreProperties>
</file>